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A133"/>
    <a:srgbClr val="093530"/>
    <a:srgbClr val="B56E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63" d="100"/>
          <a:sy n="63" d="100"/>
        </p:scale>
        <p:origin x="193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jp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F5E7B-6A17-4559-9625-FF0BEED31164}" type="datetimeFigureOut">
              <a:rPr lang="fr-FR" smtClean="0"/>
              <a:t>24/03/2020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401E0-0C90-49B8-9E77-39E6981F6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4074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F5E7B-6A17-4559-9625-FF0BEED31164}" type="datetimeFigureOut">
              <a:rPr lang="fr-FR" smtClean="0"/>
              <a:t>24/03/2020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401E0-0C90-49B8-9E77-39E6981F6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94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F5E7B-6A17-4559-9625-FF0BEED31164}" type="datetimeFigureOut">
              <a:rPr lang="fr-FR" smtClean="0"/>
              <a:t>24/03/2020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401E0-0C90-49B8-9E77-39E6981F6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8705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F5E7B-6A17-4559-9625-FF0BEED31164}" type="datetimeFigureOut">
              <a:rPr lang="fr-FR" smtClean="0"/>
              <a:t>24/03/2020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401E0-0C90-49B8-9E77-39E6981F6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2407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F5E7B-6A17-4559-9625-FF0BEED31164}" type="datetimeFigureOut">
              <a:rPr lang="fr-FR" smtClean="0"/>
              <a:t>24/03/2020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401E0-0C90-49B8-9E77-39E6981F6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4175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F5E7B-6A17-4559-9625-FF0BEED31164}" type="datetimeFigureOut">
              <a:rPr lang="fr-FR" smtClean="0"/>
              <a:t>24/03/2020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401E0-0C90-49B8-9E77-39E6981F6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8750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F5E7B-6A17-4559-9625-FF0BEED31164}" type="datetimeFigureOut">
              <a:rPr lang="fr-FR" smtClean="0"/>
              <a:t>24/03/2020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401E0-0C90-49B8-9E77-39E6981F6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1510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F5E7B-6A17-4559-9625-FF0BEED31164}" type="datetimeFigureOut">
              <a:rPr lang="fr-FR" smtClean="0"/>
              <a:t>24/03/2020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401E0-0C90-49B8-9E77-39E6981F6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4348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F5E7B-6A17-4559-9625-FF0BEED31164}" type="datetimeFigureOut">
              <a:rPr lang="fr-FR" smtClean="0"/>
              <a:t>24/03/2020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401E0-0C90-49B8-9E77-39E6981F6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6101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F5E7B-6A17-4559-9625-FF0BEED31164}" type="datetimeFigureOut">
              <a:rPr lang="fr-FR" smtClean="0"/>
              <a:t>24/03/2020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401E0-0C90-49B8-9E77-39E6981F6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2684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F5E7B-6A17-4559-9625-FF0BEED31164}" type="datetimeFigureOut">
              <a:rPr lang="fr-FR" smtClean="0"/>
              <a:t>24/03/2020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401E0-0C90-49B8-9E77-39E6981F6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8462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BF5E7B-6A17-4559-9625-FF0BEED31164}" type="datetimeFigureOut">
              <a:rPr lang="fr-FR" smtClean="0"/>
              <a:t>24/03/2020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3401E0-0C90-49B8-9E77-39E6981F6C7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97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8DA6BC8-0A05-4D74-8EFF-83335ABC35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22" b="12895"/>
          <a:stretch/>
        </p:blipFill>
        <p:spPr>
          <a:xfrm>
            <a:off x="592422" y="426720"/>
            <a:ext cx="5873753" cy="323088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D57A5B0-2046-45FE-867F-5763050EFB16}"/>
              </a:ext>
            </a:extLst>
          </p:cNvPr>
          <p:cNvSpPr txBox="1"/>
          <p:nvPr/>
        </p:nvSpPr>
        <p:spPr>
          <a:xfrm>
            <a:off x="1664044" y="3657600"/>
            <a:ext cx="3730508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1400" b="1" dirty="0">
                <a:latin typeface="Century Gothic" panose="020B0502020202020204" pitchFamily="34" charset="0"/>
              </a:rPr>
              <a:t>Susciter de l’émotion pour attirer le client</a:t>
            </a: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F43260E1-5781-4B8A-AFF2-DEE850BDE3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3000"/>
                    </a14:imgEffect>
                    <a14:imgEffect>
                      <a14:colorTemperature colorTemp="6487"/>
                    </a14:imgEffect>
                    <a14:imgEffect>
                      <a14:brightnessContrast bright="5000" contras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112" t="4667" r="5555"/>
          <a:stretch/>
        </p:blipFill>
        <p:spPr>
          <a:xfrm>
            <a:off x="1014100" y="4510828"/>
            <a:ext cx="5299676" cy="4440550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53582E35-10A7-41CF-A65A-3936458CB836}"/>
              </a:ext>
            </a:extLst>
          </p:cNvPr>
          <p:cNvSpPr txBox="1"/>
          <p:nvPr/>
        </p:nvSpPr>
        <p:spPr>
          <a:xfrm>
            <a:off x="1534695" y="9061163"/>
            <a:ext cx="4330032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1400" b="1" dirty="0">
                <a:latin typeface="Century Gothic" panose="020B0502020202020204" pitchFamily="34" charset="0"/>
              </a:rPr>
              <a:t>La vitrine : véritable carte de visite du magasin !</a:t>
            </a:r>
          </a:p>
        </p:txBody>
      </p:sp>
    </p:spTree>
    <p:extLst>
      <p:ext uri="{BB962C8B-B14F-4D97-AF65-F5344CB8AC3E}">
        <p14:creationId xmlns:p14="http://schemas.microsoft.com/office/powerpoint/2010/main" val="903963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ZoneTexte 14">
            <a:extLst>
              <a:ext uri="{FF2B5EF4-FFF2-40B4-BE49-F238E27FC236}">
                <a16:creationId xmlns:a16="http://schemas.microsoft.com/office/drawing/2014/main" id="{72DCD71F-D009-4748-8ADC-FDE733974A36}"/>
              </a:ext>
            </a:extLst>
          </p:cNvPr>
          <p:cNvSpPr txBox="1"/>
          <p:nvPr/>
        </p:nvSpPr>
        <p:spPr>
          <a:xfrm>
            <a:off x="2050165" y="4340423"/>
            <a:ext cx="251383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1400" b="1" dirty="0">
                <a:latin typeface="Century Gothic" panose="020B0502020202020204" pitchFamily="34" charset="0"/>
              </a:rPr>
              <a:t>Une identité visuelle forte !</a:t>
            </a:r>
          </a:p>
        </p:txBody>
      </p:sp>
      <p:pic>
        <p:nvPicPr>
          <p:cNvPr id="24" name="Image 23">
            <a:extLst>
              <a:ext uri="{FF2B5EF4-FFF2-40B4-BE49-F238E27FC236}">
                <a16:creationId xmlns:a16="http://schemas.microsoft.com/office/drawing/2014/main" id="{6A5CB83C-517C-4BFB-AA8D-FA649A045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063" y="5257800"/>
            <a:ext cx="5561857" cy="4172782"/>
          </a:xfrm>
          <a:prstGeom prst="rect">
            <a:avLst/>
          </a:prstGeom>
        </p:spPr>
      </p:pic>
      <p:sp>
        <p:nvSpPr>
          <p:cNvPr id="25" name="ZoneTexte 24">
            <a:extLst>
              <a:ext uri="{FF2B5EF4-FFF2-40B4-BE49-F238E27FC236}">
                <a16:creationId xmlns:a16="http://schemas.microsoft.com/office/drawing/2014/main" id="{0A13B6FE-217A-4F59-911C-7D2AEA920495}"/>
              </a:ext>
            </a:extLst>
          </p:cNvPr>
          <p:cNvSpPr txBox="1"/>
          <p:nvPr/>
        </p:nvSpPr>
        <p:spPr>
          <a:xfrm>
            <a:off x="874791" y="9430582"/>
            <a:ext cx="5343129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1400" b="1" dirty="0">
                <a:latin typeface="Century Gothic" panose="020B0502020202020204" pitchFamily="34" charset="0"/>
              </a:rPr>
              <a:t>Le merchandising : combiner esthétisme et commercialité !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5B85B8BB-3C94-47CB-B0ED-131BB17C9A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9000"/>
                    </a14:imgEffect>
                    <a14:imgEffect>
                      <a14:brightnessContrast bright="-2000" contrast="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00" t="12370" r="4666" b="3778"/>
          <a:stretch/>
        </p:blipFill>
        <p:spPr>
          <a:xfrm>
            <a:off x="838942" y="311901"/>
            <a:ext cx="5196097" cy="401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3327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71</TotalTime>
  <Words>30</Words>
  <Application>Microsoft Office PowerPoint</Application>
  <PresentationFormat>Format A4 (210 x 297 mm)</PresentationFormat>
  <Paragraphs>4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Century Gothic</vt:lpstr>
      <vt:lpstr>Thème Office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yza</dc:creator>
  <cp:lastModifiedBy>yza</cp:lastModifiedBy>
  <cp:revision>9</cp:revision>
  <dcterms:created xsi:type="dcterms:W3CDTF">2020-03-24T15:20:30Z</dcterms:created>
  <dcterms:modified xsi:type="dcterms:W3CDTF">2020-03-24T16:32:05Z</dcterms:modified>
</cp:coreProperties>
</file>

<file path=docProps/thumbnail.jpeg>
</file>